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78"/>
  </p:normalViewPr>
  <p:slideViewPr>
    <p:cSldViewPr snapToGrid="0" snapToObjects="1">
      <p:cViewPr>
        <p:scale>
          <a:sx n="66" d="100"/>
          <a:sy n="66" d="100"/>
        </p:scale>
        <p:origin x="4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D4658-FC5F-4C4A-9C84-93B50C1C7551}" type="datetimeFigureOut">
              <a:rPr kumimoji="1" lang="ko-Kore-KR" altLang="en-US" smtClean="0"/>
              <a:t>05/04/2023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5171-4215-3B44-8B01-66F7807E09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6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6A9B-73EE-374E-B75F-D1FC806240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Computation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8064F4-5750-ED45-A7D7-0278AD07E2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1313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ore-KR" dirty="0"/>
              <a:t>Information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DFBE24-706B-3849-8E2C-E747F728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6693" y="6272344"/>
            <a:ext cx="1575307" cy="5856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46A5E3-DE67-CF45-B214-E5ED4B744525}"/>
              </a:ext>
            </a:extLst>
          </p:cNvPr>
          <p:cNvSpPr/>
          <p:nvPr userDrawn="1"/>
        </p:nvSpPr>
        <p:spPr>
          <a:xfrm flipV="1">
            <a:off x="849086" y="3536580"/>
            <a:ext cx="10493828" cy="57564"/>
          </a:xfrm>
          <a:prstGeom prst="rect">
            <a:avLst/>
          </a:prstGeom>
          <a:gradFill flip="none" rotWithShape="1">
            <a:gsLst>
              <a:gs pos="3000">
                <a:schemeClr val="accent4">
                  <a:lumMod val="67000"/>
                </a:schemeClr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BF726D34-CE78-FB48-9310-F607C119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41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477B9-9600-F24D-8231-115DEF1F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58CE5-7BF9-5747-A469-B535A8B39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EA9D4-5B3D-C044-80D4-0F5BE450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DC5-BD4B-714B-A771-19742DEE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5E6E-1701-4645-82E3-B0157E1E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48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D8C011-F657-C74E-A587-D84CE12B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36A53-B1C9-BD4B-AC85-6159B8C49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F7CAC-5578-2A43-882E-FB018E84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5DA0E-B11E-E94A-A4C7-BB95893A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60B78-D008-D040-8E01-45D4307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46B0-1F0C-5B47-B886-8E5784ABD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" y="156580"/>
            <a:ext cx="12021312" cy="893542"/>
          </a:xfrm>
        </p:spPr>
        <p:txBody>
          <a:bodyPr/>
          <a:lstStyle>
            <a:lvl1pPr>
              <a:defRPr>
                <a:ln>
                  <a:noFill/>
                </a:ln>
                <a:latin typeface="Tahoma" panose="020B0604030504040204" pitchFamily="34" charset="0"/>
                <a:ea typeface="AppleMyungjo" pitchFamily="2" charset="-127"/>
                <a:cs typeface="Tahoma" panose="020B0604030504040204" pitchFamily="34" charset="0"/>
              </a:defRPr>
            </a:lvl1pPr>
          </a:lstStyle>
          <a:p>
            <a:r>
              <a:rPr kumimoji="1" lang="en-US" altLang="ko-KR" dirty="0"/>
              <a:t>Quantum Information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8FAAA-33BF-C644-8E88-5CA97C2FE0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344" y="1226525"/>
            <a:ext cx="12021312" cy="49504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kumimoji="1" lang="en-US" altLang="ko-KR" dirty="0"/>
              <a:t>Alpha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Beta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gamma</a:t>
            </a:r>
            <a:endParaRPr kumimoji="1" lang="ko-KR" altLang="en-US" dirty="0"/>
          </a:p>
          <a:p>
            <a:pPr lvl="3"/>
            <a:r>
              <a:rPr kumimoji="1" lang="en-US" altLang="ko-KR" dirty="0"/>
              <a:t>delta</a:t>
            </a:r>
            <a:endParaRPr kumimoji="1" lang="ko-KR" altLang="en-US" dirty="0"/>
          </a:p>
          <a:p>
            <a:pPr lvl="4"/>
            <a:r>
              <a:rPr kumimoji="1" lang="en-US" altLang="ko-Kore-KR" dirty="0"/>
              <a:t>echo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8D88-2347-1C4B-885D-F3C9607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638" y="6576930"/>
            <a:ext cx="27432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6454-015F-C44F-8B77-99C3B1AA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6930"/>
            <a:ext cx="4114800" cy="365125"/>
          </a:xfrm>
        </p:spPr>
        <p:txBody>
          <a:bodyPr/>
          <a:lstStyle>
            <a:lvl1pPr>
              <a:defRPr sz="1100"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75B35-E744-C54F-9B61-3B659F51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457" y="6576930"/>
            <a:ext cx="2743200" cy="365125"/>
          </a:xfrm>
        </p:spPr>
        <p:txBody>
          <a:bodyPr/>
          <a:lstStyle>
            <a:lvl1pPr>
              <a:defRPr sz="1100"/>
            </a:lvl1pPr>
          </a:lstStyle>
          <a:p>
            <a:fld id="{349957B0-7186-3A41-9683-4408E569AF6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9478E-F01D-F344-8B60-711909465BD4}"/>
              </a:ext>
            </a:extLst>
          </p:cNvPr>
          <p:cNvSpPr/>
          <p:nvPr userDrawn="1"/>
        </p:nvSpPr>
        <p:spPr>
          <a:xfrm flipV="1">
            <a:off x="85344" y="1098223"/>
            <a:ext cx="12021312" cy="73351"/>
          </a:xfrm>
          <a:prstGeom prst="rect">
            <a:avLst/>
          </a:prstGeom>
          <a:gradFill flip="none" rotWithShape="1"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500965-AC5B-8146-BCD2-F1D125DFEA12}"/>
              </a:ext>
            </a:extLst>
          </p:cNvPr>
          <p:cNvSpPr/>
          <p:nvPr userDrawn="1"/>
        </p:nvSpPr>
        <p:spPr>
          <a:xfrm flipV="1">
            <a:off x="0" y="6624470"/>
            <a:ext cx="12192000" cy="45719"/>
          </a:xfrm>
          <a:prstGeom prst="rect">
            <a:avLst/>
          </a:prstGeom>
          <a:gradFill>
            <a:gsLst>
              <a:gs pos="3000">
                <a:srgbClr val="B05A16"/>
              </a:gs>
              <a:gs pos="3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9361-1B25-3E4D-8F14-C40A68F5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7FC9D-CF7D-B444-BFB2-686E3B55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2ADAA-D87B-544F-8E08-45EEA69E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02BF7-58FF-AC4C-9BAC-188C4E82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4C09A-97BD-BB48-9D38-30A899A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7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B24-5897-D74D-AC6E-E4076A3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8FC8A-D33C-1243-884C-4E1EE40D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042B07-0B30-5B43-85D5-2F7BA9268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CC648-EA4F-CF4D-847A-3B4724B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4D836-56B2-9A4B-A0E5-E56E41C7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ECA3E-C4C6-E248-9D89-7FC51EF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3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660B-FF51-ED43-A303-45CE5567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6D1B6-8344-9343-8A7C-84459B4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F3A95-C386-3F41-8B6D-2596E40B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47409-EBE1-D540-8ED3-1E1D0F433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FFD326-9E8A-604D-82EF-3328449A3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0DE9B-8F28-F643-9F01-4CD8BF63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6E692-EB86-7C4C-8676-DCFBE5C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16F07-ED7B-CC4C-AB09-33AB99D4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00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485D-0343-FC46-9A7D-A62B48D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A4B9A-4017-3741-9829-8BA909D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AE44D-203C-0543-9AEC-11A4E92F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1BFB1-7826-6447-97B9-EEBAABB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4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400FF4-E11C-D143-92BB-F7C97D8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154CC-F887-7640-9238-9548984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666C9-CDE7-4E4F-8BB6-76087060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78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32948-E924-544F-A971-B8D82C0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876E6-693C-F646-BABE-5F0DCB607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31560-BA43-024C-8758-B7FA1284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04CC8-5B52-0D4A-8914-4A0CC713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32E4C-CC93-0247-8C5A-B7AE728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D84FF-F7FC-3F41-9755-BA4957D2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11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262F7-8AE9-C74C-A6A1-B584008D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8DB9A-A3FA-0640-B214-F98CF7887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B901-5799-F74E-AC42-2DDBF9A4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FDA9-AF6C-EE4E-8A2B-4E3EB57D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FF613-D1D9-E34F-A130-4310AACA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2FFA2-F93C-4C49-9CA8-CDE1C07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05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C24E7-4B6E-D747-971D-AF787CAB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FC31-A521-9241-BA89-FFB139EC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48BB5-4F42-5D42-BAA9-C89AD71E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/>
              <a:t>2020. 7. 24.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E59-C9D6-D144-97BF-17DF6DFA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D08B9-5F3D-864E-BC0B-F87F8DC04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7B0-7186-3A41-9683-4408E569AF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86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07-9213-DF47-9F91-8963C17C0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/>
              <a:t>QSCOUT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B62E8-D6A6-3546-A06C-9D07F173D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/>
              <a:t>Jaqal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FCE610-493D-3041-BFFA-B731EA7A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709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121-3013-E042-AF58-45A3EC5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Sandia RFSoC System</a:t>
            </a:r>
            <a:endParaRPr kumimoji="1" lang="ko-Kore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F9C8E4-A9E1-AD45-A7D9-45AAD4A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D3B876-3811-3E49-BC99-1E78091A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  <p:pic>
        <p:nvPicPr>
          <p:cNvPr id="8" name="그림 7" descr="전자제품이(가) 표시된 사진&#10;&#10;자동 생성된 설명">
            <a:extLst>
              <a:ext uri="{FF2B5EF4-FFF2-40B4-BE49-F238E27FC236}">
                <a16:creationId xmlns:a16="http://schemas.microsoft.com/office/drawing/2014/main" id="{3FBBD6ED-AC90-7A2E-FE5B-F80E2D82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40" y="1521335"/>
            <a:ext cx="5204014" cy="45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3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55905-D032-BCAA-A93A-5984AA6E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171Yb Energy Diagram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F8C95-2D40-C43A-1540-D399BFE0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74768-92A7-CB1E-5CFF-04BBE8DF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3DCBC-1E71-BA50-551A-0D6CA51C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555616"/>
            <a:ext cx="4597636" cy="4597636"/>
          </a:xfrm>
          <a:prstGeom prst="rect">
            <a:avLst/>
          </a:prstGeom>
        </p:spPr>
      </p:pic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12ED40D2-ED66-1C34-B232-EE70F1D5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49" y="2053585"/>
            <a:ext cx="7280718" cy="360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8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9920-4C65-9AA2-9989-C2FA803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Laser frequency detuning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0DF61-0CF1-FA37-4A90-EFAEBCE7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0A710F-0C1C-4E0B-5202-2174E48D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EDEC94A-2E88-62A2-0849-215F7C99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82" y="2492327"/>
            <a:ext cx="6515435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72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EBB42-708B-443C-E969-0C6A3336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369nm setting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D13D-A82A-9AE5-6EED-4C5B5C66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>
                <a:ea typeface="Verdana" panose="020B0604030504040204" pitchFamily="34" charset="0"/>
              </a:rPr>
              <a:t>2020. 7. 24.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E9A28D-9F6A-0782-DA02-C06D8148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7B0-7186-3A41-9683-4408E569AF6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3E119A52-5D7B-FD74-3E34-22F51C29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49" y="1398928"/>
            <a:ext cx="6975302" cy="51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05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47</Words>
  <Application>Microsoft Office PowerPoint</Application>
  <PresentationFormat>와이드스크린</PresentationFormat>
  <Paragraphs>15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Tahoma</vt:lpstr>
      <vt:lpstr>Verdana</vt:lpstr>
      <vt:lpstr>Office 테마</vt:lpstr>
      <vt:lpstr>QSCOUT</vt:lpstr>
      <vt:lpstr>Sandia RFSoC System</vt:lpstr>
      <vt:lpstr>171Yb Energy Diagram</vt:lpstr>
      <vt:lpstr>Laser frequency detuning</vt:lpstr>
      <vt:lpstr>369nm setting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Park Jeonghyun</cp:lastModifiedBy>
  <cp:revision>28</cp:revision>
  <dcterms:created xsi:type="dcterms:W3CDTF">2020-03-24T05:37:31Z</dcterms:created>
  <dcterms:modified xsi:type="dcterms:W3CDTF">2023-05-05T13:06:56Z</dcterms:modified>
</cp:coreProperties>
</file>